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5"/>
  </p:notesMasterIdLst>
  <p:sldIdLst>
    <p:sldId id="282" r:id="rId3"/>
    <p:sldId id="405" r:id="rId4"/>
    <p:sldId id="397" r:id="rId5"/>
    <p:sldId id="300" r:id="rId6"/>
    <p:sldId id="302" r:id="rId7"/>
    <p:sldId id="301" r:id="rId8"/>
    <p:sldId id="303" r:id="rId9"/>
    <p:sldId id="304" r:id="rId10"/>
    <p:sldId id="305" r:id="rId11"/>
    <p:sldId id="407" r:id="rId12"/>
    <p:sldId id="306" r:id="rId13"/>
    <p:sldId id="307" r:id="rId14"/>
    <p:sldId id="283" r:id="rId15"/>
    <p:sldId id="284" r:id="rId16"/>
    <p:sldId id="285" r:id="rId17"/>
    <p:sldId id="286" r:id="rId18"/>
    <p:sldId id="287" r:id="rId19"/>
    <p:sldId id="288" r:id="rId20"/>
    <p:sldId id="281" r:id="rId21"/>
    <p:sldId id="289" r:id="rId22"/>
    <p:sldId id="406" r:id="rId23"/>
    <p:sldId id="290" r:id="rId24"/>
    <p:sldId id="292" r:id="rId25"/>
    <p:sldId id="293" r:id="rId26"/>
    <p:sldId id="294" r:id="rId27"/>
    <p:sldId id="296" r:id="rId28"/>
    <p:sldId id="295" r:id="rId29"/>
    <p:sldId id="297" r:id="rId30"/>
    <p:sldId id="298" r:id="rId31"/>
    <p:sldId id="308" r:id="rId32"/>
    <p:sldId id="396" r:id="rId33"/>
    <p:sldId id="30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/>
    <p:restoredTop sz="94672"/>
  </p:normalViewPr>
  <p:slideViewPr>
    <p:cSldViewPr snapToGrid="0" snapToObjects="1">
      <p:cViewPr varScale="1">
        <p:scale>
          <a:sx n="113" d="100"/>
          <a:sy n="113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C73A-63E2-804E-B201-6CDCC6A4D100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C905-C48B-C042-B47E-D7A776633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85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8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4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74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83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8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4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8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78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03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6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4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8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2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6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9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6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3098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0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Worked through energy release from fission</a:t>
            </a:r>
          </a:p>
          <a:p>
            <a:r>
              <a:rPr lang="en-US" dirty="0"/>
              <a:t>Heat generation: 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r>
              <a:rPr lang="en-US" dirty="0"/>
              <a:t>Summarized reactor systems</a:t>
            </a:r>
          </a:p>
          <a:p>
            <a:pPr lvl="1"/>
            <a:r>
              <a:rPr lang="en-US" dirty="0"/>
              <a:t>Fuel-Cladding-Coolant</a:t>
            </a:r>
          </a:p>
          <a:p>
            <a:r>
              <a:rPr lang="en-US" dirty="0"/>
              <a:t>All reactors have basic requirements they must meet</a:t>
            </a:r>
          </a:p>
          <a:p>
            <a:pPr lvl="1"/>
            <a:r>
              <a:rPr lang="en-US" dirty="0"/>
              <a:t>Remove the heat; Convert to electricity; Contain fission products; Cycle the fuel; Containment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9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6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Heat transport</a:t>
            </a:r>
          </a:p>
        </p:txBody>
      </p:sp>
    </p:spTree>
    <p:extLst>
      <p:ext uri="{BB962C8B-B14F-4D97-AF65-F5344CB8AC3E}">
        <p14:creationId xmlns:p14="http://schemas.microsoft.com/office/powerpoint/2010/main" val="1598256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F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fabrication</a:t>
            </a:r>
          </a:p>
        </p:txBody>
      </p:sp>
    </p:spTree>
    <p:extLst>
      <p:ext uri="{BB962C8B-B14F-4D97-AF65-F5344CB8AC3E}">
        <p14:creationId xmlns:p14="http://schemas.microsoft.com/office/powerpoint/2010/main" val="239751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0" y="2598111"/>
            <a:ext cx="8605740" cy="37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263C-E2C6-4B4F-AEE1-57FEA988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BBCC-B56E-6D43-82F4-E2956FC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21AB9-7D42-8948-9521-66898EE0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</a:t>
            </a:r>
            <a:r>
              <a:rPr lang="en-US"/>
              <a:t>flux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C39B5-6712-ED41-9218-16C828ED6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A3DED8EA-91A8-A549-9643-AE5C7E10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90" y="1851378"/>
            <a:ext cx="2755311" cy="42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48" y="2136886"/>
            <a:ext cx="4226837" cy="3701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2" y="2610272"/>
            <a:ext cx="4350604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9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936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1741</Words>
  <Application>Microsoft Macintosh PowerPoint</Application>
  <PresentationFormat>Widescreen</PresentationFormat>
  <Paragraphs>201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1_NCStateU-horizontal-left-logo</vt:lpstr>
      <vt:lpstr>Nuclear Fuel Performance</vt:lpstr>
      <vt:lpstr>Last Time</vt:lpstr>
      <vt:lpstr>Fuel fabrication</vt:lpstr>
      <vt:lpstr>Fabrication Process</vt:lpstr>
      <vt:lpstr>Uranium deposit types</vt:lpstr>
      <vt:lpstr>Global Uranium Resources</vt:lpstr>
      <vt:lpstr>Uranium mining/processing</vt:lpstr>
      <vt:lpstr>Conversion</vt:lpstr>
      <vt:lpstr>Enrichment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26</cp:revision>
  <dcterms:created xsi:type="dcterms:W3CDTF">2020-01-08T19:48:34Z</dcterms:created>
  <dcterms:modified xsi:type="dcterms:W3CDTF">2021-01-28T20:55:12Z</dcterms:modified>
</cp:coreProperties>
</file>